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联想截图_202502251339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8785" y="424180"/>
            <a:ext cx="8684260" cy="61753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吴暘暘</cp:lastModifiedBy>
  <cp:revision>155</cp:revision>
  <dcterms:created xsi:type="dcterms:W3CDTF">2019-06-19T02:08:00Z</dcterms:created>
  <dcterms:modified xsi:type="dcterms:W3CDTF">2025-02-25T05:44:47Z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64F3DC78BAE4480987D53F65DA87373E_11</vt:lpwstr>
  </property>
</Properties>
</file>