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4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5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6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联想截图_202502251341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402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联想截图_202502251341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539345" cy="68668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联想截图_202502251341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83081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联想截图_202502251341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66930" cy="68440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吴暘暘</cp:lastModifiedBy>
  <cp:revision>156</cp:revision>
  <dcterms:created xsi:type="dcterms:W3CDTF">2019-06-19T02:08:00Z</dcterms:created>
  <dcterms:modified xsi:type="dcterms:W3CDTF">2025-02-25T05:48:38Z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64F3DC78BAE4480987D53F65DA87373E_11</vt:lpwstr>
  </property>
</Properties>
</file>